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528A6A-AFC7-4760-A9DC-50231478945D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4DDDA07-141E-4AE8-A3BB-3401FC582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F7025-AAF2-4DDD-87CD-1C94036DD6CE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AFD67-6576-42AA-A56E-F7D92DF0C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C17A8-05D2-4E5F-95F4-B32B10714B8C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9CD2-4740-42F3-9F0C-019A5537B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73A19-1E0F-4194-831D-339188D53AFD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30B8B-CEE1-48E6-B974-68D4E4344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8C1F92-F0FA-4E37-9F8E-4DBA95B607E1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73C969-49BD-4F56-A010-A0FAEDB67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F60757-6DBF-4559-A86C-0DB0CDBB1DA5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044CF4-FB14-4DCD-9B25-4211F6EC5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36A5D7-9C69-48A1-B681-B3CA739CBE62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E06D15-34E4-4855-AE64-5C37E3DE0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0A503F-DD8A-4C6F-A843-801134F54662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6B1772-7E4F-4061-9FFC-C217682AA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8DBD3-8336-4F64-A94B-6FD2C432919C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3AB2-E0D4-4811-AC68-47E115FD4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ABCD33-C228-413E-A208-D63AC1492735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68656D-B252-4BDF-903F-8D70AC680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982C682-E764-4D5F-9F2F-F2F30049286B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A2EF856-B6A5-4D35-854D-B19F55F07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26BDA17-96FB-4C3A-908C-CEDABB364FFE}" type="datetimeFigureOut">
              <a:rPr lang="en-US"/>
              <a:pPr>
                <a:defRPr/>
              </a:pPr>
              <a:t>8/4/2010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5155F1F-9DB0-44BA-8144-B83210B8F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2976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>Evolution of an Automated Internal Audit Management System</a:t>
            </a:r>
            <a:endParaRPr lang="en-US" sz="40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7772400" cy="2525713"/>
          </a:xfrm>
        </p:spPr>
        <p:txBody>
          <a:bodyPr/>
          <a:lstStyle/>
          <a:p>
            <a:pPr marR="0"/>
            <a:r>
              <a:rPr lang="en-US" smtClean="0"/>
              <a:t>How a state-owned audit management system was built, its current functionality, and where its going. </a:t>
            </a:r>
          </a:p>
          <a:p>
            <a:pPr marR="0" algn="ctr"/>
            <a:endParaRPr lang="en-US" smtClean="0"/>
          </a:p>
          <a:p>
            <a:pPr marR="0"/>
            <a:r>
              <a:rPr lang="en-US" sz="2000" i="1" smtClean="0"/>
              <a:t>Jerry Chesnutt, Director of Auditing </a:t>
            </a:r>
          </a:p>
          <a:p>
            <a:pPr marR="0"/>
            <a:r>
              <a:rPr lang="en-US" sz="2000" i="1" smtClean="0"/>
              <a:t>Florida Department of Children and Families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US" smtClean="0"/>
          </a:p>
          <a:p>
            <a:pPr>
              <a:buFont typeface="Wingdings 3" pitchFamily="18" charset="2"/>
              <a:buNone/>
            </a:pPr>
            <a:r>
              <a:rPr lang="en-US" smtClean="0"/>
              <a:t>IIAMS is a fully function audit management system designed for state government.  Some features include: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pPr lvl="3"/>
            <a:r>
              <a:rPr lang="en-US" smtClean="0"/>
              <a:t>Project management </a:t>
            </a:r>
          </a:p>
          <a:p>
            <a:pPr lvl="3"/>
            <a:r>
              <a:rPr lang="en-US" smtClean="0"/>
              <a:t>Audit documentation </a:t>
            </a:r>
          </a:p>
          <a:p>
            <a:pPr lvl="3"/>
            <a:r>
              <a:rPr lang="en-US" smtClean="0"/>
              <a:t>Facilitation of the supervisory review and approval process</a:t>
            </a:r>
          </a:p>
          <a:p>
            <a:pPr lvl="3"/>
            <a:r>
              <a:rPr lang="en-US" smtClean="0"/>
              <a:t>Timekeeping</a:t>
            </a:r>
          </a:p>
          <a:p>
            <a:pPr lvl="3"/>
            <a:r>
              <a:rPr lang="en-US" smtClean="0"/>
              <a:t>Training</a:t>
            </a:r>
          </a:p>
          <a:p>
            <a:pPr lvl="3"/>
            <a:r>
              <a:rPr lang="en-US" smtClean="0"/>
              <a:t>Ad hoc reporting </a:t>
            </a:r>
          </a:p>
          <a:p>
            <a:pPr lvl="3"/>
            <a:endParaRPr lang="en-US" smtClean="0"/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Integrated Internal Audit Management System (IIAMS)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web-based application was developed to meet the needs of State of Florida internal auditors. 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 2003-04, a team of auditors and experienced c# programmers designed the system.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Program language was converted to VB.net in 2009.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system is now available to all state agencies.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Eighteen state agencies have signed 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BACKGROUND	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No cost to users.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Secure portal.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application resides at the Northwood Shared Resource Center.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Ability to access the Internet within the application. 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Capability to communicate with all users from the IIAMS home page.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IIAMS User Group owns the application.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Modification and enhancements are approved by the user group.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 Significant Features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Web-based enterprise system…no software to install or maintain.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System alerts audit staff and management regarding the review and approval process.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Standard projects templates save time and ensure consistency in routinely performed projects.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IIA standards and guidance are imbedded in the system.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Continuous risk assessment module currently under development.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Additional Features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</TotalTime>
  <Words>252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Evolution of an Automated Internal Audit Management System</vt:lpstr>
      <vt:lpstr>Integrated Internal Audit Management System (IIAMS)</vt:lpstr>
      <vt:lpstr> BACKGROUND </vt:lpstr>
      <vt:lpstr> Significant Features</vt:lpstr>
      <vt:lpstr>Additional Features</vt:lpstr>
    </vt:vector>
  </TitlesOfParts>
  <Company>dcf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an Automated Internal Audit Management System</dc:title>
  <dc:creator>bedenbaugh-cynthia</dc:creator>
  <cp:lastModifiedBy>Jerry Chesnutt</cp:lastModifiedBy>
  <cp:revision>13</cp:revision>
  <dcterms:created xsi:type="dcterms:W3CDTF">2010-08-03T16:33:08Z</dcterms:created>
  <dcterms:modified xsi:type="dcterms:W3CDTF">2010-08-04T12:31:56Z</dcterms:modified>
</cp:coreProperties>
</file>